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5" r:id="rId2"/>
    <p:sldId id="267" r:id="rId3"/>
    <p:sldId id="288" r:id="rId4"/>
    <p:sldId id="272" r:id="rId5"/>
    <p:sldId id="273" r:id="rId6"/>
    <p:sldId id="274" r:id="rId7"/>
    <p:sldId id="280" r:id="rId8"/>
    <p:sldId id="275" r:id="rId9"/>
    <p:sldId id="276" r:id="rId10"/>
    <p:sldId id="289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4D4AF-EF16-449C-B5FC-6179A867064A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D2E8F-9F33-4EDA-BC88-83D4F746EF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91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3A7A18-C8FA-4A6A-8809-DB5BB599CA2D}" type="datetimeFigureOut">
              <a:rPr lang="ru-RU" smtClean="0"/>
              <a:pPr/>
              <a:t>30.08.2018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E3D107-28A6-4B92-AC16-1D636759A6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28604"/>
            <a:ext cx="8195970" cy="112818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 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alt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132856"/>
            <a:ext cx="8391876" cy="40822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altLang="ru-RU" sz="4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СПОСОБ СДЕЛАТЬ РЕБЕНКА ХОРОШИМ- ЭТО СДЕЛАТЬ ЕГО СЧАСТЛИВЫМ</a:t>
            </a:r>
          </a:p>
          <a:p>
            <a:pPr algn="r">
              <a:buNone/>
            </a:pP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Оскар Уайльд</a:t>
            </a:r>
            <a:endParaRPr lang="ru-RU" alt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26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"/>
            <a:ext cx="8639175" cy="62150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условия: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психиатра /невропатолога.</a:t>
            </a:r>
          </a:p>
          <a:p>
            <a:pPr>
              <a:buFont typeface="Arial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адящий режим пребывания в школе (дополнительный выходной день или сокращение общей нагрузки во времени)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посещение групповых занятий по программам дополнительного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368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20688"/>
            <a:ext cx="8246720" cy="580870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6572272"/>
          </a:xfrm>
        </p:spPr>
        <p:txBody>
          <a:bodyPr/>
          <a:lstStyle/>
          <a:p>
            <a:pPr lvl="0" algn="ctr">
              <a:buClr>
                <a:srgbClr val="31B6FD"/>
              </a:buClr>
              <a:buNone/>
            </a:pPr>
            <a:r>
              <a:rPr lang="ru-RU" sz="6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Подбор специальных образовательных условий для детей школьного возраста с РДА</a:t>
            </a:r>
          </a:p>
          <a:p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57158" y="285728"/>
            <a:ext cx="8429683" cy="6572272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сентября 2016года</a:t>
            </a:r>
          </a:p>
          <a:p>
            <a:pPr lvl="0"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ступил в силу Федеральный государственный образовательный стандарт начального общего образования обучающихся с ограниченными возможностями здоровья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внес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серьезные коррективы в осуществление комплексного психолого-педагогического сопровождения детей школьного возраста с ОВЗ.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418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88263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alt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04664"/>
            <a:ext cx="8640960" cy="6192688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Дифференциация стандарта НОО в соответствии с разной степенью выраженности трудностей психического развития детей с аутизмом дает право выбора наиболее адекватной формы обучения (как варианта полной интеграции в обычный класс, так и трех вариантов обучения в специальных классах с продленным сроком обучения и по программам, максимально адаптированным к возможностям обучающихся)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pPr algn="just">
              <a:buFontTx/>
              <a:buNone/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ru-RU" altLang="ru-RU" sz="28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1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1038523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Специальные 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образовательные условия для  детей </a:t>
            </a:r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школьного возраста 1 и 2-й групп с РДА</a:t>
            </a:r>
            <a:r>
              <a:rPr lang="ru-RU" alt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80759"/>
            <a:ext cx="7992888" cy="48405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FontTx/>
              <a:buNone/>
              <a:tabLst>
                <a:tab pos="0" algn="l"/>
              </a:tabLst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по АООП НОО обучающихся с РАС, 3 вариант, 1 класс с 01.09.2018г.</a:t>
            </a:r>
          </a:p>
          <a:p>
            <a:pPr marL="0" indent="0" algn="just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altLang="ru-RU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АООП НОО обучающихся с РАС,СИПР,4 вариант, 1 класс с 01.09.2018г.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  <a:tabLst>
                <a:tab pos="0" algn="l"/>
              </a:tabLst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 в школе должен быть обеспечен обязательно психологическим сопровождением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  <a:tabLst>
                <a:tab pos="0" algn="l"/>
              </a:tabLst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обучения- очная/ очно-заочная/ индивидуальная/классно-урочная, желательно в классе малой наполняемости</a:t>
            </a:r>
          </a:p>
          <a:p>
            <a:pPr algn="just">
              <a:lnSpc>
                <a:spcPct val="90000"/>
              </a:lnSpc>
              <a:buFont typeface="Arial" charset="0"/>
              <a:buChar char="•"/>
              <a:tabLst>
                <a:tab pos="0" algn="l"/>
              </a:tabLst>
            </a:pP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5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1"/>
            <a:ext cx="8750776" cy="6167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режим-полный/неполный день на период адаптации.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5600" dirty="0" smtClean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сопровождение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/мини-групповые занятия: с педагогом-психологом, учителем-логопедом, учителем-дефектологом.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повторного прохождения ПМПК через 1 год (в ситуации инклюзивного образования) или по запросу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 (учреждения) </a:t>
            </a:r>
          </a:p>
          <a:p>
            <a:pPr algn="ctr">
              <a:buNone/>
            </a:pPr>
            <a:r>
              <a:rPr lang="ru-RU" sz="5600" dirty="0" smtClean="0"/>
              <a:t> 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algn="just">
              <a:lnSpc>
                <a:spcPct val="90000"/>
              </a:lnSpc>
              <a:buFontTx/>
              <a:buNone/>
            </a:pPr>
            <a:endParaRPr lang="ru-RU" alt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285728"/>
            <a:ext cx="8462174" cy="607223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Специальные образовательные условия для детей школьного возраста 3-4-й групп РДА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бучение по АООП НОО обучающихся с РАС, 2 вариант, 1 класс с 01.09.2018г.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Очная форма/ классно-урочная форма.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Щадящий режим пребывания в школе (дополнительный выходной день, сокращение общей нагрузки во времени)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полный, желательно в классе малой наполняемости. При выраженных нарушениях поведения- организация обучения на дому, с использованием дистанционных технологий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968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14290"/>
            <a:ext cx="8517260" cy="64550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300" b="1" dirty="0" smtClean="0"/>
              <a:t>  </a:t>
            </a:r>
            <a:r>
              <a:rPr lang="ru-RU" sz="4300" b="1" i="1" dirty="0" smtClean="0"/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учебников, учебных пособий и дидактических материалов в соответствии с программой с опорой на визуализацию материала.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Индивидуальные/ групповые занятия: с педагогом-психологом, учителем-логопедом, учителем-дефектологом.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повторного прохождения ПМПК по запросу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 (при переходе на другой уровень образования)</a:t>
            </a:r>
          </a:p>
          <a:p>
            <a:pPr>
              <a:buFont typeface="Arial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Посещение групповых занятий по программам дополнительного образования.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Clr>
                <a:srgbClr val="31B6FD"/>
              </a:buClr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 врача-психиатра</a:t>
            </a:r>
          </a:p>
          <a:p>
            <a:pPr>
              <a:buFont typeface="Arial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981075"/>
            <a:ext cx="82296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ru-RU" alt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1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313" y="142875"/>
            <a:ext cx="8639175" cy="6215063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по АООП НОО обучающихся с РАС, 1 вариант, 1 класс, с 01.09.2018г.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*форма обучения: очная/классно-урочная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ежим- полный/ классно-урочная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опровождение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период адаптации.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учебников, учебных пособий и дидактических материалов в соответствии с программой с опорой на визуализацию материала.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Индивидуальные/групповые занятия: с педагогом-психологом, учителем-логопедом, учителем-дефектологом.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повторного прохождения ПМПК по запросу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1108</TotalTime>
  <Words>338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       </vt:lpstr>
      <vt:lpstr>Слайд 2</vt:lpstr>
      <vt:lpstr>Слайд 3</vt:lpstr>
      <vt:lpstr> </vt:lpstr>
      <vt:lpstr>  Специальные образовательные условия для  детей школьного возраста 1 и 2-й групп с РДА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 ГИПЕРАКТИВНОСТЬ</dc:title>
  <dc:creator>Leon</dc:creator>
  <cp:lastModifiedBy>user</cp:lastModifiedBy>
  <cp:revision>62</cp:revision>
  <dcterms:created xsi:type="dcterms:W3CDTF">2014-03-24T16:10:45Z</dcterms:created>
  <dcterms:modified xsi:type="dcterms:W3CDTF">2018-08-30T08:13:39Z</dcterms:modified>
</cp:coreProperties>
</file>